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63" r:id="rId3"/>
    <p:sldId id="264" r:id="rId4"/>
    <p:sldId id="265" r:id="rId5"/>
    <p:sldId id="268" r:id="rId6"/>
    <p:sldId id="269" r:id="rId7"/>
    <p:sldId id="266" r:id="rId8"/>
    <p:sldId id="272" r:id="rId9"/>
    <p:sldId id="267" r:id="rId10"/>
    <p:sldId id="270" r:id="rId11"/>
    <p:sldId id="271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5609D5-7427-48B1-9104-D826E6CA7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EE4624E-4C5D-43AA-BD7D-4797B8AD8083}">
      <dgm:prSet phldrT="[Texte]"/>
      <dgm:spPr/>
      <dgm:t>
        <a:bodyPr/>
        <a:lstStyle/>
        <a:p>
          <a:r>
            <a:rPr lang="fr-FR" dirty="0" smtClean="0"/>
            <a:t>Rangement des plateformes</a:t>
          </a:r>
          <a:endParaRPr lang="fr-FR" dirty="0"/>
        </a:p>
      </dgm:t>
    </dgm:pt>
    <dgm:pt modelId="{BF09F5BC-D737-4F2D-9546-D51D09CAF528}" type="parTrans" cxnId="{CEAFD7CF-024D-49BF-84AD-5D3B9E128468}">
      <dgm:prSet/>
      <dgm:spPr/>
      <dgm:t>
        <a:bodyPr/>
        <a:lstStyle/>
        <a:p>
          <a:endParaRPr lang="fr-FR"/>
        </a:p>
      </dgm:t>
    </dgm:pt>
    <dgm:pt modelId="{7B4573FD-C6E8-445B-A1B0-A29C1687E373}" type="sibTrans" cxnId="{CEAFD7CF-024D-49BF-84AD-5D3B9E128468}">
      <dgm:prSet/>
      <dgm:spPr/>
      <dgm:t>
        <a:bodyPr/>
        <a:lstStyle/>
        <a:p>
          <a:endParaRPr lang="fr-FR"/>
        </a:p>
      </dgm:t>
    </dgm:pt>
    <dgm:pt modelId="{FF76E18E-5454-42A2-88A0-965457856EE5}">
      <dgm:prSet phldrT="[Texte]"/>
      <dgm:spPr/>
      <dgm:t>
        <a:bodyPr/>
        <a:lstStyle/>
        <a:p>
          <a:r>
            <a:rPr lang="fr-FR" dirty="0" smtClean="0"/>
            <a:t>Avant le 17/12, date de l’état des lieux</a:t>
          </a:r>
          <a:endParaRPr lang="fr-FR" dirty="0"/>
        </a:p>
      </dgm:t>
    </dgm:pt>
    <dgm:pt modelId="{5E0D9211-4507-400A-959F-529CB6CCDD9E}" type="parTrans" cxnId="{86BBF48D-2428-4FA4-9B02-2EE3E45970D7}">
      <dgm:prSet/>
      <dgm:spPr/>
      <dgm:t>
        <a:bodyPr/>
        <a:lstStyle/>
        <a:p>
          <a:endParaRPr lang="fr-FR"/>
        </a:p>
      </dgm:t>
    </dgm:pt>
    <dgm:pt modelId="{5D6F7474-AB17-40A7-AB1A-8AB79E9EEF39}" type="sibTrans" cxnId="{86BBF48D-2428-4FA4-9B02-2EE3E45970D7}">
      <dgm:prSet/>
      <dgm:spPr/>
      <dgm:t>
        <a:bodyPr/>
        <a:lstStyle/>
        <a:p>
          <a:endParaRPr lang="fr-FR"/>
        </a:p>
      </dgm:t>
    </dgm:pt>
    <dgm:pt modelId="{E7FF84D1-BEE6-4D09-BFCF-F3047A210E41}">
      <dgm:prSet phldrT="[Texte]"/>
      <dgm:spPr/>
      <dgm:t>
        <a:bodyPr/>
        <a:lstStyle/>
        <a:p>
          <a:r>
            <a:rPr lang="fr-FR" dirty="0" smtClean="0"/>
            <a:t>Inventaire de Bron</a:t>
          </a:r>
          <a:endParaRPr lang="fr-FR" dirty="0"/>
        </a:p>
      </dgm:t>
    </dgm:pt>
    <dgm:pt modelId="{7947C36A-80D9-4498-86CE-C6B04E1E50F4}" type="parTrans" cxnId="{2CD7AE8A-5A5B-4703-AF09-26F891C0F44F}">
      <dgm:prSet/>
      <dgm:spPr/>
      <dgm:t>
        <a:bodyPr/>
        <a:lstStyle/>
        <a:p>
          <a:endParaRPr lang="fr-FR"/>
        </a:p>
      </dgm:t>
    </dgm:pt>
    <dgm:pt modelId="{ADDA624B-E7AC-40A9-BEF2-C26B0A9A7549}" type="sibTrans" cxnId="{2CD7AE8A-5A5B-4703-AF09-26F891C0F44F}">
      <dgm:prSet/>
      <dgm:spPr/>
      <dgm:t>
        <a:bodyPr/>
        <a:lstStyle/>
        <a:p>
          <a:endParaRPr lang="fr-FR"/>
        </a:p>
      </dgm:t>
    </dgm:pt>
    <dgm:pt modelId="{0A5F43B4-249C-4979-AA4E-A7CCCA70CF0C}">
      <dgm:prSet phldrT="[Texte]"/>
      <dgm:spPr/>
      <dgm:t>
        <a:bodyPr/>
        <a:lstStyle/>
        <a:p>
          <a:r>
            <a:rPr lang="fr-FR" dirty="0" smtClean="0"/>
            <a:t>Avant les vacances de Noel</a:t>
          </a:r>
          <a:endParaRPr lang="fr-FR" dirty="0"/>
        </a:p>
      </dgm:t>
    </dgm:pt>
    <dgm:pt modelId="{6BD07EC2-CB1A-4EA1-A0CC-D23A5EA3BB8D}" type="parTrans" cxnId="{2CE26E9E-B177-4405-88C3-0BCCD70BDD09}">
      <dgm:prSet/>
      <dgm:spPr/>
      <dgm:t>
        <a:bodyPr/>
        <a:lstStyle/>
        <a:p>
          <a:endParaRPr lang="fr-FR"/>
        </a:p>
      </dgm:t>
    </dgm:pt>
    <dgm:pt modelId="{CA5A0B0F-C7AE-4D9E-B1DD-F84A85FBA2E7}" type="sibTrans" cxnId="{2CE26E9E-B177-4405-88C3-0BCCD70BDD09}">
      <dgm:prSet/>
      <dgm:spPr/>
      <dgm:t>
        <a:bodyPr/>
        <a:lstStyle/>
        <a:p>
          <a:endParaRPr lang="fr-FR"/>
        </a:p>
      </dgm:t>
    </dgm:pt>
    <dgm:pt modelId="{46F6950B-042F-41E6-96AF-80566A0E2A51}">
      <dgm:prSet phldrT="[Texte]"/>
      <dgm:spPr/>
      <dgm:t>
        <a:bodyPr/>
        <a:lstStyle/>
        <a:p>
          <a:r>
            <a:rPr lang="fr-FR" dirty="0" smtClean="0"/>
            <a:t>Phase I : Des maintenant, jusqu’au 20/01/19</a:t>
          </a:r>
          <a:endParaRPr lang="fr-FR" dirty="0"/>
        </a:p>
      </dgm:t>
    </dgm:pt>
    <dgm:pt modelId="{262DF12E-7CDB-42A7-B127-0B341BDDE1C7}" type="parTrans" cxnId="{9F46811C-3EE0-483D-AEC8-55FE3A8E8D4A}">
      <dgm:prSet/>
      <dgm:spPr/>
      <dgm:t>
        <a:bodyPr/>
        <a:lstStyle/>
        <a:p>
          <a:endParaRPr lang="fr-FR"/>
        </a:p>
      </dgm:t>
    </dgm:pt>
    <dgm:pt modelId="{044316BA-6D6B-4EC7-9A26-00ABE3871784}" type="sibTrans" cxnId="{9F46811C-3EE0-483D-AEC8-55FE3A8E8D4A}">
      <dgm:prSet/>
      <dgm:spPr/>
      <dgm:t>
        <a:bodyPr/>
        <a:lstStyle/>
        <a:p>
          <a:endParaRPr lang="fr-FR"/>
        </a:p>
      </dgm:t>
    </dgm:pt>
    <dgm:pt modelId="{1DC48D69-9690-4FAD-98A5-D7A45F44506F}">
      <dgm:prSet phldrT="[Texte]"/>
      <dgm:spPr/>
      <dgm:t>
        <a:bodyPr/>
        <a:lstStyle/>
        <a:p>
          <a:r>
            <a:rPr lang="fr-FR" dirty="0" smtClean="0"/>
            <a:t>Réunion associative de fin d’année</a:t>
          </a:r>
          <a:endParaRPr lang="fr-FR" dirty="0"/>
        </a:p>
      </dgm:t>
    </dgm:pt>
    <dgm:pt modelId="{FC0DF289-F1CD-4A20-951C-E563A4A0B745}" type="parTrans" cxnId="{6A208A8F-3C16-457F-89BA-4CB8BF55B68E}">
      <dgm:prSet/>
      <dgm:spPr/>
      <dgm:t>
        <a:bodyPr/>
        <a:lstStyle/>
        <a:p>
          <a:endParaRPr lang="fr-FR"/>
        </a:p>
      </dgm:t>
    </dgm:pt>
    <dgm:pt modelId="{CC167F51-7F21-44EC-9B18-1B34DF1B02AE}" type="sibTrans" cxnId="{6A208A8F-3C16-457F-89BA-4CB8BF55B68E}">
      <dgm:prSet/>
      <dgm:spPr/>
      <dgm:t>
        <a:bodyPr/>
        <a:lstStyle/>
        <a:p>
          <a:endParaRPr lang="fr-FR"/>
        </a:p>
      </dgm:t>
    </dgm:pt>
    <dgm:pt modelId="{4E4A3CC7-5367-44BC-A7E4-2DE0FB06B13F}">
      <dgm:prSet phldrT="[Texte]"/>
      <dgm:spPr/>
      <dgm:t>
        <a:bodyPr/>
        <a:lstStyle/>
        <a:p>
          <a:r>
            <a:rPr lang="fr-FR" dirty="0" smtClean="0"/>
            <a:t>Le Mercredi 19/12/18 à 12h45 en salle 106</a:t>
          </a:r>
          <a:endParaRPr lang="fr-FR" dirty="0"/>
        </a:p>
      </dgm:t>
    </dgm:pt>
    <dgm:pt modelId="{675AB9BC-D6D8-4D58-A228-D8E19B09C1CB}" type="parTrans" cxnId="{706D2820-AAD8-4B26-B752-C58D1574F729}">
      <dgm:prSet/>
      <dgm:spPr/>
      <dgm:t>
        <a:bodyPr/>
        <a:lstStyle/>
        <a:p>
          <a:endParaRPr lang="fr-FR"/>
        </a:p>
      </dgm:t>
    </dgm:pt>
    <dgm:pt modelId="{A99759C4-FEA8-481B-B7C0-7C25DCA6FD4A}" type="sibTrans" cxnId="{706D2820-AAD8-4B26-B752-C58D1574F729}">
      <dgm:prSet/>
      <dgm:spPr/>
      <dgm:t>
        <a:bodyPr/>
        <a:lstStyle/>
        <a:p>
          <a:endParaRPr lang="fr-FR"/>
        </a:p>
      </dgm:t>
    </dgm:pt>
    <dgm:pt modelId="{D6F3453B-B101-4C1F-B3F5-9676623DE7D2}">
      <dgm:prSet phldrT="[Texte]"/>
      <dgm:spPr/>
      <dgm:t>
        <a:bodyPr/>
        <a:lstStyle/>
        <a:p>
          <a:r>
            <a:rPr lang="fr-FR" dirty="0" smtClean="0"/>
            <a:t>Ouverture de la collecte TA 2019</a:t>
          </a:r>
          <a:endParaRPr lang="fr-FR" dirty="0"/>
        </a:p>
      </dgm:t>
    </dgm:pt>
    <dgm:pt modelId="{0936E2D0-9A34-41AC-A916-35BD9F3F9635}" type="parTrans" cxnId="{DC5B0E55-A7FA-41A8-8751-4E8F93E5FA69}">
      <dgm:prSet/>
      <dgm:spPr/>
      <dgm:t>
        <a:bodyPr/>
        <a:lstStyle/>
        <a:p>
          <a:endParaRPr lang="fr-FR"/>
        </a:p>
      </dgm:t>
    </dgm:pt>
    <dgm:pt modelId="{191D6A7F-96FB-4D73-916E-6591691EFCD9}" type="sibTrans" cxnId="{DC5B0E55-A7FA-41A8-8751-4E8F93E5FA69}">
      <dgm:prSet/>
      <dgm:spPr/>
      <dgm:t>
        <a:bodyPr/>
        <a:lstStyle/>
        <a:p>
          <a:endParaRPr lang="fr-FR"/>
        </a:p>
      </dgm:t>
    </dgm:pt>
    <dgm:pt modelId="{47A33F40-DF14-43A2-AF24-8BEC736F47AF}" type="pres">
      <dgm:prSet presAssocID="{695609D5-7427-48B1-9104-D826E6CA7FBF}" presName="linear" presStyleCnt="0">
        <dgm:presLayoutVars>
          <dgm:animLvl val="lvl"/>
          <dgm:resizeHandles val="exact"/>
        </dgm:presLayoutVars>
      </dgm:prSet>
      <dgm:spPr/>
    </dgm:pt>
    <dgm:pt modelId="{39C510CB-BE07-43ED-9B6B-9D206676D8C5}" type="pres">
      <dgm:prSet presAssocID="{D6F3453B-B101-4C1F-B3F5-9676623DE7D2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76F8A08-0230-4B09-8EE4-DF6CC5004B4E}" type="pres">
      <dgm:prSet presAssocID="{D6F3453B-B101-4C1F-B3F5-9676623DE7D2}" presName="childText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C49E0D0-9720-4293-A34E-CC85E324DC92}" type="pres">
      <dgm:prSet presAssocID="{EEE4624E-4C5D-43AA-BD7D-4797B8AD808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D270EFC-927D-4497-8A2A-EDFC17616B1E}" type="pres">
      <dgm:prSet presAssocID="{EEE4624E-4C5D-43AA-BD7D-4797B8AD8083}" presName="childText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77568F-B5D7-4AEC-BAF9-8CA95F784C93}" type="pres">
      <dgm:prSet presAssocID="{E7FF84D1-BEE6-4D09-BFCF-F3047A210E4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9181320-B6DC-4486-8D73-21BC2E50778E}" type="pres">
      <dgm:prSet presAssocID="{E7FF84D1-BEE6-4D09-BFCF-F3047A210E41}" presName="childText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1151A31-B9FF-45F1-ABDA-5D87062DF1D0}" type="pres">
      <dgm:prSet presAssocID="{1DC48D69-9690-4FAD-98A5-D7A45F44506F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A4BF602-DA0C-4056-ADE0-C8B1A867F2FA}" type="pres">
      <dgm:prSet presAssocID="{1DC48D69-9690-4FAD-98A5-D7A45F44506F}" presName="childText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EF0404D-A5EA-4A08-AE11-251D977C83D8}" type="presOf" srcId="{695609D5-7427-48B1-9104-D826E6CA7FBF}" destId="{47A33F40-DF14-43A2-AF24-8BEC736F47AF}" srcOrd="0" destOrd="0" presId="urn:microsoft.com/office/officeart/2005/8/layout/vList2"/>
    <dgm:cxn modelId="{F481C4DC-3EF4-475D-9F77-E228B4E250BE}" type="presOf" srcId="{1DC48D69-9690-4FAD-98A5-D7A45F44506F}" destId="{61151A31-B9FF-45F1-ABDA-5D87062DF1D0}" srcOrd="0" destOrd="0" presId="urn:microsoft.com/office/officeart/2005/8/layout/vList2"/>
    <dgm:cxn modelId="{2CE26E9E-B177-4405-88C3-0BCCD70BDD09}" srcId="{E7FF84D1-BEE6-4D09-BFCF-F3047A210E41}" destId="{0A5F43B4-249C-4979-AA4E-A7CCCA70CF0C}" srcOrd="0" destOrd="0" parTransId="{6BD07EC2-CB1A-4EA1-A0CC-D23A5EA3BB8D}" sibTransId="{CA5A0B0F-C7AE-4D9E-B1DD-F84A85FBA2E7}"/>
    <dgm:cxn modelId="{706D2820-AAD8-4B26-B752-C58D1574F729}" srcId="{1DC48D69-9690-4FAD-98A5-D7A45F44506F}" destId="{4E4A3CC7-5367-44BC-A7E4-2DE0FB06B13F}" srcOrd="0" destOrd="0" parTransId="{675AB9BC-D6D8-4D58-A228-D8E19B09C1CB}" sibTransId="{A99759C4-FEA8-481B-B7C0-7C25DCA6FD4A}"/>
    <dgm:cxn modelId="{A7679EB1-82F1-4C1F-A464-D670C769BBF8}" type="presOf" srcId="{46F6950B-042F-41E6-96AF-80566A0E2A51}" destId="{376F8A08-0230-4B09-8EE4-DF6CC5004B4E}" srcOrd="0" destOrd="0" presId="urn:microsoft.com/office/officeart/2005/8/layout/vList2"/>
    <dgm:cxn modelId="{DC5B0E55-A7FA-41A8-8751-4E8F93E5FA69}" srcId="{695609D5-7427-48B1-9104-D826E6CA7FBF}" destId="{D6F3453B-B101-4C1F-B3F5-9676623DE7D2}" srcOrd="0" destOrd="0" parTransId="{0936E2D0-9A34-41AC-A916-35BD9F3F9635}" sibTransId="{191D6A7F-96FB-4D73-916E-6591691EFCD9}"/>
    <dgm:cxn modelId="{B93D86BE-60FE-4FF3-A240-96DD6DBC330C}" type="presOf" srcId="{D6F3453B-B101-4C1F-B3F5-9676623DE7D2}" destId="{39C510CB-BE07-43ED-9B6B-9D206676D8C5}" srcOrd="0" destOrd="0" presId="urn:microsoft.com/office/officeart/2005/8/layout/vList2"/>
    <dgm:cxn modelId="{F3264DA5-1392-4FB8-A4A8-C54CD8A7DC2A}" type="presOf" srcId="{FF76E18E-5454-42A2-88A0-965457856EE5}" destId="{6D270EFC-927D-4497-8A2A-EDFC17616B1E}" srcOrd="0" destOrd="0" presId="urn:microsoft.com/office/officeart/2005/8/layout/vList2"/>
    <dgm:cxn modelId="{86BBF48D-2428-4FA4-9B02-2EE3E45970D7}" srcId="{EEE4624E-4C5D-43AA-BD7D-4797B8AD8083}" destId="{FF76E18E-5454-42A2-88A0-965457856EE5}" srcOrd="0" destOrd="0" parTransId="{5E0D9211-4507-400A-959F-529CB6CCDD9E}" sibTransId="{5D6F7474-AB17-40A7-AB1A-8AB79E9EEF39}"/>
    <dgm:cxn modelId="{35E07D4B-DB47-4565-A8A2-870A905F300F}" type="presOf" srcId="{EEE4624E-4C5D-43AA-BD7D-4797B8AD8083}" destId="{4C49E0D0-9720-4293-A34E-CC85E324DC92}" srcOrd="0" destOrd="0" presId="urn:microsoft.com/office/officeart/2005/8/layout/vList2"/>
    <dgm:cxn modelId="{2CD7AE8A-5A5B-4703-AF09-26F891C0F44F}" srcId="{695609D5-7427-48B1-9104-D826E6CA7FBF}" destId="{E7FF84D1-BEE6-4D09-BFCF-F3047A210E41}" srcOrd="2" destOrd="0" parTransId="{7947C36A-80D9-4498-86CE-C6B04E1E50F4}" sibTransId="{ADDA624B-E7AC-40A9-BEF2-C26B0A9A7549}"/>
    <dgm:cxn modelId="{507D0103-1416-44CF-9675-685E9AEE9C55}" type="presOf" srcId="{0A5F43B4-249C-4979-AA4E-A7CCCA70CF0C}" destId="{89181320-B6DC-4486-8D73-21BC2E50778E}" srcOrd="0" destOrd="0" presId="urn:microsoft.com/office/officeart/2005/8/layout/vList2"/>
    <dgm:cxn modelId="{6A208A8F-3C16-457F-89BA-4CB8BF55B68E}" srcId="{695609D5-7427-48B1-9104-D826E6CA7FBF}" destId="{1DC48D69-9690-4FAD-98A5-D7A45F44506F}" srcOrd="3" destOrd="0" parTransId="{FC0DF289-F1CD-4A20-951C-E563A4A0B745}" sibTransId="{CC167F51-7F21-44EC-9B18-1B34DF1B02AE}"/>
    <dgm:cxn modelId="{E40AD74B-49C7-40D2-904A-B26578F72B19}" type="presOf" srcId="{4E4A3CC7-5367-44BC-A7E4-2DE0FB06B13F}" destId="{AA4BF602-DA0C-4056-ADE0-C8B1A867F2FA}" srcOrd="0" destOrd="0" presId="urn:microsoft.com/office/officeart/2005/8/layout/vList2"/>
    <dgm:cxn modelId="{C4094630-BED4-41DF-B3C2-5D832DBA6BAB}" type="presOf" srcId="{E7FF84D1-BEE6-4D09-BFCF-F3047A210E41}" destId="{6B77568F-B5D7-4AEC-BAF9-8CA95F784C93}" srcOrd="0" destOrd="0" presId="urn:microsoft.com/office/officeart/2005/8/layout/vList2"/>
    <dgm:cxn modelId="{CEAFD7CF-024D-49BF-84AD-5D3B9E128468}" srcId="{695609D5-7427-48B1-9104-D826E6CA7FBF}" destId="{EEE4624E-4C5D-43AA-BD7D-4797B8AD8083}" srcOrd="1" destOrd="0" parTransId="{BF09F5BC-D737-4F2D-9546-D51D09CAF528}" sibTransId="{7B4573FD-C6E8-445B-A1B0-A29C1687E373}"/>
    <dgm:cxn modelId="{9F46811C-3EE0-483D-AEC8-55FE3A8E8D4A}" srcId="{D6F3453B-B101-4C1F-B3F5-9676623DE7D2}" destId="{46F6950B-042F-41E6-96AF-80566A0E2A51}" srcOrd="0" destOrd="0" parTransId="{262DF12E-7CDB-42A7-B127-0B341BDDE1C7}" sibTransId="{044316BA-6D6B-4EC7-9A26-00ABE3871784}"/>
    <dgm:cxn modelId="{F2FCF09F-1EAC-445B-9597-CA8ADA05FCF4}" type="presParOf" srcId="{47A33F40-DF14-43A2-AF24-8BEC736F47AF}" destId="{39C510CB-BE07-43ED-9B6B-9D206676D8C5}" srcOrd="0" destOrd="0" presId="urn:microsoft.com/office/officeart/2005/8/layout/vList2"/>
    <dgm:cxn modelId="{8F8AED69-88D2-4B99-84AE-3282459CB69C}" type="presParOf" srcId="{47A33F40-DF14-43A2-AF24-8BEC736F47AF}" destId="{376F8A08-0230-4B09-8EE4-DF6CC5004B4E}" srcOrd="1" destOrd="0" presId="urn:microsoft.com/office/officeart/2005/8/layout/vList2"/>
    <dgm:cxn modelId="{D4049AD1-7B1B-4CFD-8F7B-DCF14F41CFA6}" type="presParOf" srcId="{47A33F40-DF14-43A2-AF24-8BEC736F47AF}" destId="{4C49E0D0-9720-4293-A34E-CC85E324DC92}" srcOrd="2" destOrd="0" presId="urn:microsoft.com/office/officeart/2005/8/layout/vList2"/>
    <dgm:cxn modelId="{A98FBC02-FC3A-4E05-9DEF-61F1ECBF1690}" type="presParOf" srcId="{47A33F40-DF14-43A2-AF24-8BEC736F47AF}" destId="{6D270EFC-927D-4497-8A2A-EDFC17616B1E}" srcOrd="3" destOrd="0" presId="urn:microsoft.com/office/officeart/2005/8/layout/vList2"/>
    <dgm:cxn modelId="{062FD075-E104-4C3D-999A-2DE2A1D35AC9}" type="presParOf" srcId="{47A33F40-DF14-43A2-AF24-8BEC736F47AF}" destId="{6B77568F-B5D7-4AEC-BAF9-8CA95F784C93}" srcOrd="4" destOrd="0" presId="urn:microsoft.com/office/officeart/2005/8/layout/vList2"/>
    <dgm:cxn modelId="{33ACF2C2-1B4E-4489-8668-81A21E550B43}" type="presParOf" srcId="{47A33F40-DF14-43A2-AF24-8BEC736F47AF}" destId="{89181320-B6DC-4486-8D73-21BC2E50778E}" srcOrd="5" destOrd="0" presId="urn:microsoft.com/office/officeart/2005/8/layout/vList2"/>
    <dgm:cxn modelId="{328F5EC2-671E-4B1E-9A9D-CFE6773B5EF7}" type="presParOf" srcId="{47A33F40-DF14-43A2-AF24-8BEC736F47AF}" destId="{61151A31-B9FF-45F1-ABDA-5D87062DF1D0}" srcOrd="6" destOrd="0" presId="urn:microsoft.com/office/officeart/2005/8/layout/vList2"/>
    <dgm:cxn modelId="{11E15EBF-D7FB-4602-9454-B163B1940D73}" type="presParOf" srcId="{47A33F40-DF14-43A2-AF24-8BEC736F47AF}" destId="{AA4BF602-DA0C-4056-ADE0-C8B1A867F2FA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5609D5-7427-48B1-9104-D826E6CA7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EE4624E-4C5D-43AA-BD7D-4797B8AD8083}">
      <dgm:prSet phldrT="[Texte]"/>
      <dgm:spPr/>
      <dgm:t>
        <a:bodyPr/>
        <a:lstStyle/>
        <a:p>
          <a:r>
            <a:rPr lang="fr-FR" dirty="0" smtClean="0"/>
            <a:t>Soirée remerciements sponsors </a:t>
          </a:r>
          <a:endParaRPr lang="fr-FR" dirty="0"/>
        </a:p>
      </dgm:t>
    </dgm:pt>
    <dgm:pt modelId="{BF09F5BC-D737-4F2D-9546-D51D09CAF528}" type="parTrans" cxnId="{CEAFD7CF-024D-49BF-84AD-5D3B9E128468}">
      <dgm:prSet/>
      <dgm:spPr/>
      <dgm:t>
        <a:bodyPr/>
        <a:lstStyle/>
        <a:p>
          <a:endParaRPr lang="fr-FR"/>
        </a:p>
      </dgm:t>
    </dgm:pt>
    <dgm:pt modelId="{7B4573FD-C6E8-445B-A1B0-A29C1687E373}" type="sibTrans" cxnId="{CEAFD7CF-024D-49BF-84AD-5D3B9E128468}">
      <dgm:prSet/>
      <dgm:spPr/>
      <dgm:t>
        <a:bodyPr/>
        <a:lstStyle/>
        <a:p>
          <a:endParaRPr lang="fr-FR"/>
        </a:p>
      </dgm:t>
    </dgm:pt>
    <dgm:pt modelId="{FF76E18E-5454-42A2-88A0-965457856EE5}">
      <dgm:prSet phldrT="[Texte]"/>
      <dgm:spPr/>
      <dgm:t>
        <a:bodyPr/>
        <a:lstStyle/>
        <a:p>
          <a:r>
            <a:rPr lang="fr-FR" dirty="0" smtClean="0"/>
            <a:t>Le 16/01/19 de 19h à 20h30</a:t>
          </a:r>
          <a:endParaRPr lang="fr-FR" dirty="0"/>
        </a:p>
      </dgm:t>
    </dgm:pt>
    <dgm:pt modelId="{5E0D9211-4507-400A-959F-529CB6CCDD9E}" type="parTrans" cxnId="{86BBF48D-2428-4FA4-9B02-2EE3E45970D7}">
      <dgm:prSet/>
      <dgm:spPr/>
      <dgm:t>
        <a:bodyPr/>
        <a:lstStyle/>
        <a:p>
          <a:endParaRPr lang="fr-FR"/>
        </a:p>
      </dgm:t>
    </dgm:pt>
    <dgm:pt modelId="{5D6F7474-AB17-40A7-AB1A-8AB79E9EEF39}" type="sibTrans" cxnId="{86BBF48D-2428-4FA4-9B02-2EE3E45970D7}">
      <dgm:prSet/>
      <dgm:spPr/>
      <dgm:t>
        <a:bodyPr/>
        <a:lstStyle/>
        <a:p>
          <a:endParaRPr lang="fr-FR"/>
        </a:p>
      </dgm:t>
    </dgm:pt>
    <dgm:pt modelId="{E7FF84D1-BEE6-4D09-BFCF-F3047A210E41}">
      <dgm:prSet phldrT="[Texte]"/>
      <dgm:spPr/>
      <dgm:t>
        <a:bodyPr/>
        <a:lstStyle/>
        <a:p>
          <a:r>
            <a:rPr lang="fr-FR" dirty="0" smtClean="0"/>
            <a:t>Réunion associative de début d’année</a:t>
          </a:r>
          <a:endParaRPr lang="fr-FR" dirty="0"/>
        </a:p>
      </dgm:t>
    </dgm:pt>
    <dgm:pt modelId="{7947C36A-80D9-4498-86CE-C6B04E1E50F4}" type="parTrans" cxnId="{2CD7AE8A-5A5B-4703-AF09-26F891C0F44F}">
      <dgm:prSet/>
      <dgm:spPr/>
      <dgm:t>
        <a:bodyPr/>
        <a:lstStyle/>
        <a:p>
          <a:endParaRPr lang="fr-FR"/>
        </a:p>
      </dgm:t>
    </dgm:pt>
    <dgm:pt modelId="{ADDA624B-E7AC-40A9-BEF2-C26B0A9A7549}" type="sibTrans" cxnId="{2CD7AE8A-5A5B-4703-AF09-26F891C0F44F}">
      <dgm:prSet/>
      <dgm:spPr/>
      <dgm:t>
        <a:bodyPr/>
        <a:lstStyle/>
        <a:p>
          <a:endParaRPr lang="fr-FR"/>
        </a:p>
      </dgm:t>
    </dgm:pt>
    <dgm:pt modelId="{0A5F43B4-249C-4979-AA4E-A7CCCA70CF0C}">
      <dgm:prSet phldrT="[Texte]"/>
      <dgm:spPr/>
      <dgm:t>
        <a:bodyPr/>
        <a:lstStyle/>
        <a:p>
          <a:r>
            <a:rPr lang="fr-FR" dirty="0" smtClean="0"/>
            <a:t>Le Mercredi 23/01/18 à 12h45 en salle 106</a:t>
          </a:r>
          <a:endParaRPr lang="fr-FR" dirty="0"/>
        </a:p>
      </dgm:t>
    </dgm:pt>
    <dgm:pt modelId="{6BD07EC2-CB1A-4EA1-A0CC-D23A5EA3BB8D}" type="parTrans" cxnId="{2CE26E9E-B177-4405-88C3-0BCCD70BDD09}">
      <dgm:prSet/>
      <dgm:spPr/>
      <dgm:t>
        <a:bodyPr/>
        <a:lstStyle/>
        <a:p>
          <a:endParaRPr lang="fr-FR"/>
        </a:p>
      </dgm:t>
    </dgm:pt>
    <dgm:pt modelId="{CA5A0B0F-C7AE-4D9E-B1DD-F84A85FBA2E7}" type="sibTrans" cxnId="{2CE26E9E-B177-4405-88C3-0BCCD70BDD09}">
      <dgm:prSet/>
      <dgm:spPr/>
      <dgm:t>
        <a:bodyPr/>
        <a:lstStyle/>
        <a:p>
          <a:endParaRPr lang="fr-FR"/>
        </a:p>
      </dgm:t>
    </dgm:pt>
    <dgm:pt modelId="{46F6950B-042F-41E6-96AF-80566A0E2A51}">
      <dgm:prSet phldrT="[Texte]"/>
      <dgm:spPr/>
      <dgm:t>
        <a:bodyPr/>
        <a:lstStyle/>
        <a:p>
          <a:r>
            <a:rPr lang="fr-FR" dirty="0" smtClean="0"/>
            <a:t>Du 7/01/19 au 4/02/19</a:t>
          </a:r>
          <a:endParaRPr lang="fr-FR" dirty="0"/>
        </a:p>
      </dgm:t>
    </dgm:pt>
    <dgm:pt modelId="{262DF12E-7CDB-42A7-B127-0B341BDDE1C7}" type="parTrans" cxnId="{9F46811C-3EE0-483D-AEC8-55FE3A8E8D4A}">
      <dgm:prSet/>
      <dgm:spPr/>
      <dgm:t>
        <a:bodyPr/>
        <a:lstStyle/>
        <a:p>
          <a:endParaRPr lang="fr-FR"/>
        </a:p>
      </dgm:t>
    </dgm:pt>
    <dgm:pt modelId="{044316BA-6D6B-4EC7-9A26-00ABE3871784}" type="sibTrans" cxnId="{9F46811C-3EE0-483D-AEC8-55FE3A8E8D4A}">
      <dgm:prSet/>
      <dgm:spPr/>
      <dgm:t>
        <a:bodyPr/>
        <a:lstStyle/>
        <a:p>
          <a:endParaRPr lang="fr-FR"/>
        </a:p>
      </dgm:t>
    </dgm:pt>
    <dgm:pt modelId="{1DC48D69-9690-4FAD-98A5-D7A45F44506F}">
      <dgm:prSet phldrT="[Texte]"/>
      <dgm:spPr/>
      <dgm:t>
        <a:bodyPr/>
        <a:lstStyle/>
        <a:p>
          <a:r>
            <a:rPr lang="fr-FR" dirty="0" smtClean="0"/>
            <a:t>Fin de la campagne de TA 2019</a:t>
          </a:r>
          <a:endParaRPr lang="fr-FR" dirty="0"/>
        </a:p>
      </dgm:t>
    </dgm:pt>
    <dgm:pt modelId="{FC0DF289-F1CD-4A20-951C-E563A4A0B745}" type="parTrans" cxnId="{6A208A8F-3C16-457F-89BA-4CB8BF55B68E}">
      <dgm:prSet/>
      <dgm:spPr/>
      <dgm:t>
        <a:bodyPr/>
        <a:lstStyle/>
        <a:p>
          <a:endParaRPr lang="fr-FR"/>
        </a:p>
      </dgm:t>
    </dgm:pt>
    <dgm:pt modelId="{CC167F51-7F21-44EC-9B18-1B34DF1B02AE}" type="sibTrans" cxnId="{6A208A8F-3C16-457F-89BA-4CB8BF55B68E}">
      <dgm:prSet/>
      <dgm:spPr/>
      <dgm:t>
        <a:bodyPr/>
        <a:lstStyle/>
        <a:p>
          <a:endParaRPr lang="fr-FR"/>
        </a:p>
      </dgm:t>
    </dgm:pt>
    <dgm:pt modelId="{4E4A3CC7-5367-44BC-A7E4-2DE0FB06B13F}">
      <dgm:prSet phldrT="[Texte]"/>
      <dgm:spPr/>
      <dgm:t>
        <a:bodyPr/>
        <a:lstStyle/>
        <a:p>
          <a:r>
            <a:rPr lang="fr-FR" dirty="0" smtClean="0"/>
            <a:t>Phase II : Envoi des mails, signature des contrats avant le 28/02/19</a:t>
          </a:r>
          <a:endParaRPr lang="fr-FR" dirty="0"/>
        </a:p>
      </dgm:t>
    </dgm:pt>
    <dgm:pt modelId="{675AB9BC-D6D8-4D58-A228-D8E19B09C1CB}" type="parTrans" cxnId="{706D2820-AAD8-4B26-B752-C58D1574F729}">
      <dgm:prSet/>
      <dgm:spPr/>
      <dgm:t>
        <a:bodyPr/>
        <a:lstStyle/>
        <a:p>
          <a:endParaRPr lang="fr-FR"/>
        </a:p>
      </dgm:t>
    </dgm:pt>
    <dgm:pt modelId="{A99759C4-FEA8-481B-B7C0-7C25DCA6FD4A}" type="sibTrans" cxnId="{706D2820-AAD8-4B26-B752-C58D1574F729}">
      <dgm:prSet/>
      <dgm:spPr/>
      <dgm:t>
        <a:bodyPr/>
        <a:lstStyle/>
        <a:p>
          <a:endParaRPr lang="fr-FR"/>
        </a:p>
      </dgm:t>
    </dgm:pt>
    <dgm:pt modelId="{D6F3453B-B101-4C1F-B3F5-9676623DE7D2}">
      <dgm:prSet phldrT="[Texte]"/>
      <dgm:spPr/>
      <dgm:t>
        <a:bodyPr/>
        <a:lstStyle/>
        <a:p>
          <a:r>
            <a:rPr lang="fr-FR" dirty="0" smtClean="0"/>
            <a:t>Exposition bibliothèque EPSA</a:t>
          </a:r>
          <a:endParaRPr lang="fr-FR" dirty="0"/>
        </a:p>
      </dgm:t>
    </dgm:pt>
    <dgm:pt modelId="{0936E2D0-9A34-41AC-A916-35BD9F3F9635}" type="parTrans" cxnId="{DC5B0E55-A7FA-41A8-8751-4E8F93E5FA69}">
      <dgm:prSet/>
      <dgm:spPr/>
      <dgm:t>
        <a:bodyPr/>
        <a:lstStyle/>
        <a:p>
          <a:endParaRPr lang="fr-FR"/>
        </a:p>
      </dgm:t>
    </dgm:pt>
    <dgm:pt modelId="{191D6A7F-96FB-4D73-916E-6591691EFCD9}" type="sibTrans" cxnId="{DC5B0E55-A7FA-41A8-8751-4E8F93E5FA69}">
      <dgm:prSet/>
      <dgm:spPr/>
      <dgm:t>
        <a:bodyPr/>
        <a:lstStyle/>
        <a:p>
          <a:endParaRPr lang="fr-FR"/>
        </a:p>
      </dgm:t>
    </dgm:pt>
    <dgm:pt modelId="{38CF86FB-1F3F-4A1E-9098-7346B32E085F}">
      <dgm:prSet phldrT="[Texte]"/>
      <dgm:spPr/>
      <dgm:t>
        <a:bodyPr/>
        <a:lstStyle/>
        <a:p>
          <a:r>
            <a:rPr lang="fr-FR" dirty="0" smtClean="0"/>
            <a:t>Inscriptions aux compétitions et Quizz FSG</a:t>
          </a:r>
          <a:endParaRPr lang="fr-FR" dirty="0"/>
        </a:p>
      </dgm:t>
    </dgm:pt>
    <dgm:pt modelId="{2CF60E22-74E1-4DED-B473-9084AA2E68C0}" type="parTrans" cxnId="{2344850B-4615-4C5D-9008-BE4E3477714E}">
      <dgm:prSet/>
      <dgm:spPr/>
      <dgm:t>
        <a:bodyPr/>
        <a:lstStyle/>
        <a:p>
          <a:endParaRPr lang="fr-FR"/>
        </a:p>
      </dgm:t>
    </dgm:pt>
    <dgm:pt modelId="{45FA2C22-6942-4F25-9F99-2582B3849786}" type="sibTrans" cxnId="{2344850B-4615-4C5D-9008-BE4E3477714E}">
      <dgm:prSet/>
      <dgm:spPr/>
      <dgm:t>
        <a:bodyPr/>
        <a:lstStyle/>
        <a:p>
          <a:endParaRPr lang="fr-FR"/>
        </a:p>
      </dgm:t>
    </dgm:pt>
    <dgm:pt modelId="{597FE0F4-3C1A-4843-B90E-EEC3084B9432}">
      <dgm:prSet phldrT="[Texte]"/>
      <dgm:spPr/>
      <dgm:t>
        <a:bodyPr/>
        <a:lstStyle/>
        <a:p>
          <a:r>
            <a:rPr lang="fr-FR" dirty="0" smtClean="0"/>
            <a:t>Le Vendredi 1/02, toute la journée, excusée de cours et bouffe payée par </a:t>
          </a:r>
          <a:r>
            <a:rPr lang="fr-FR" dirty="0" err="1" smtClean="0"/>
            <a:t>l’asso</a:t>
          </a:r>
          <a:endParaRPr lang="fr-FR" dirty="0"/>
        </a:p>
      </dgm:t>
    </dgm:pt>
    <dgm:pt modelId="{06FC8F2E-8625-48E4-BB84-EF57FD2DF198}" type="parTrans" cxnId="{999BFD9F-43DC-469A-979D-140907EEC4CC}">
      <dgm:prSet/>
      <dgm:spPr/>
      <dgm:t>
        <a:bodyPr/>
        <a:lstStyle/>
        <a:p>
          <a:endParaRPr lang="fr-FR"/>
        </a:p>
      </dgm:t>
    </dgm:pt>
    <dgm:pt modelId="{F50D25BC-556E-4E70-A0E4-AE9E0AA8DCCB}" type="sibTrans" cxnId="{999BFD9F-43DC-469A-979D-140907EEC4CC}">
      <dgm:prSet/>
      <dgm:spPr/>
      <dgm:t>
        <a:bodyPr/>
        <a:lstStyle/>
        <a:p>
          <a:endParaRPr lang="fr-FR"/>
        </a:p>
      </dgm:t>
    </dgm:pt>
    <dgm:pt modelId="{47A33F40-DF14-43A2-AF24-8BEC736F47AF}" type="pres">
      <dgm:prSet presAssocID="{695609D5-7427-48B1-9104-D826E6CA7FBF}" presName="linear" presStyleCnt="0">
        <dgm:presLayoutVars>
          <dgm:animLvl val="lvl"/>
          <dgm:resizeHandles val="exact"/>
        </dgm:presLayoutVars>
      </dgm:prSet>
      <dgm:spPr/>
    </dgm:pt>
    <dgm:pt modelId="{39C510CB-BE07-43ED-9B6B-9D206676D8C5}" type="pres">
      <dgm:prSet presAssocID="{D6F3453B-B101-4C1F-B3F5-9676623DE7D2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76F8A08-0230-4B09-8EE4-DF6CC5004B4E}" type="pres">
      <dgm:prSet presAssocID="{D6F3453B-B101-4C1F-B3F5-9676623DE7D2}" presName="childText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C49E0D0-9720-4293-A34E-CC85E324DC92}" type="pres">
      <dgm:prSet presAssocID="{EEE4624E-4C5D-43AA-BD7D-4797B8AD808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D270EFC-927D-4497-8A2A-EDFC17616B1E}" type="pres">
      <dgm:prSet presAssocID="{EEE4624E-4C5D-43AA-BD7D-4797B8AD8083}" presName="childText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77568F-B5D7-4AEC-BAF9-8CA95F784C93}" type="pres">
      <dgm:prSet presAssocID="{E7FF84D1-BEE6-4D09-BFCF-F3047A210E4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9181320-B6DC-4486-8D73-21BC2E50778E}" type="pres">
      <dgm:prSet presAssocID="{E7FF84D1-BEE6-4D09-BFCF-F3047A210E41}" presName="childText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291202C-7D51-420D-805C-2CF96D83B2D4}" type="pres">
      <dgm:prSet presAssocID="{38CF86FB-1F3F-4A1E-9098-7346B32E085F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ECC3AFA-736E-4381-9A52-2A8C0E387A63}" type="pres">
      <dgm:prSet presAssocID="{38CF86FB-1F3F-4A1E-9098-7346B32E085F}" presName="childText" presStyleLbl="revTx" presStyleIdx="3" presStyleCnt="5">
        <dgm:presLayoutVars>
          <dgm:bulletEnabled val="1"/>
        </dgm:presLayoutVars>
      </dgm:prSet>
      <dgm:spPr/>
    </dgm:pt>
    <dgm:pt modelId="{61151A31-B9FF-45F1-ABDA-5D87062DF1D0}" type="pres">
      <dgm:prSet presAssocID="{1DC48D69-9690-4FAD-98A5-D7A45F44506F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A4BF602-DA0C-4056-ADE0-C8B1A867F2FA}" type="pres">
      <dgm:prSet presAssocID="{1DC48D69-9690-4FAD-98A5-D7A45F44506F}" presName="childText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8A424826-0349-4547-BAA9-CD9F2B741ADF}" type="presOf" srcId="{D6F3453B-B101-4C1F-B3F5-9676623DE7D2}" destId="{39C510CB-BE07-43ED-9B6B-9D206676D8C5}" srcOrd="0" destOrd="0" presId="urn:microsoft.com/office/officeart/2005/8/layout/vList2"/>
    <dgm:cxn modelId="{6A9CFDAC-F739-4544-BB3A-85D30C3B8803}" type="presOf" srcId="{1DC48D69-9690-4FAD-98A5-D7A45F44506F}" destId="{61151A31-B9FF-45F1-ABDA-5D87062DF1D0}" srcOrd="0" destOrd="0" presId="urn:microsoft.com/office/officeart/2005/8/layout/vList2"/>
    <dgm:cxn modelId="{6A208A8F-3C16-457F-89BA-4CB8BF55B68E}" srcId="{695609D5-7427-48B1-9104-D826E6CA7FBF}" destId="{1DC48D69-9690-4FAD-98A5-D7A45F44506F}" srcOrd="4" destOrd="0" parTransId="{FC0DF289-F1CD-4A20-951C-E563A4A0B745}" sibTransId="{CC167F51-7F21-44EC-9B18-1B34DF1B02AE}"/>
    <dgm:cxn modelId="{706D2820-AAD8-4B26-B752-C58D1574F729}" srcId="{1DC48D69-9690-4FAD-98A5-D7A45F44506F}" destId="{4E4A3CC7-5367-44BC-A7E4-2DE0FB06B13F}" srcOrd="0" destOrd="0" parTransId="{675AB9BC-D6D8-4D58-A228-D8E19B09C1CB}" sibTransId="{A99759C4-FEA8-481B-B7C0-7C25DCA6FD4A}"/>
    <dgm:cxn modelId="{8E5EDFBB-33B7-4D8F-94C6-4CB5B0ACA0FE}" type="presOf" srcId="{38CF86FB-1F3F-4A1E-9098-7346B32E085F}" destId="{A291202C-7D51-420D-805C-2CF96D83B2D4}" srcOrd="0" destOrd="0" presId="urn:microsoft.com/office/officeart/2005/8/layout/vList2"/>
    <dgm:cxn modelId="{8510F076-853B-4B4A-82F9-C6A94ECFC718}" type="presOf" srcId="{EEE4624E-4C5D-43AA-BD7D-4797B8AD8083}" destId="{4C49E0D0-9720-4293-A34E-CC85E324DC92}" srcOrd="0" destOrd="0" presId="urn:microsoft.com/office/officeart/2005/8/layout/vList2"/>
    <dgm:cxn modelId="{F055D659-E465-4DF1-8320-CC68CA5329E3}" type="presOf" srcId="{695609D5-7427-48B1-9104-D826E6CA7FBF}" destId="{47A33F40-DF14-43A2-AF24-8BEC736F47AF}" srcOrd="0" destOrd="0" presId="urn:microsoft.com/office/officeart/2005/8/layout/vList2"/>
    <dgm:cxn modelId="{86BBF48D-2428-4FA4-9B02-2EE3E45970D7}" srcId="{EEE4624E-4C5D-43AA-BD7D-4797B8AD8083}" destId="{FF76E18E-5454-42A2-88A0-965457856EE5}" srcOrd="0" destOrd="0" parTransId="{5E0D9211-4507-400A-959F-529CB6CCDD9E}" sibTransId="{5D6F7474-AB17-40A7-AB1A-8AB79E9EEF39}"/>
    <dgm:cxn modelId="{4A85C452-C572-4700-8AB1-E84ED01D3017}" type="presOf" srcId="{E7FF84D1-BEE6-4D09-BFCF-F3047A210E41}" destId="{6B77568F-B5D7-4AEC-BAF9-8CA95F784C93}" srcOrd="0" destOrd="0" presId="urn:microsoft.com/office/officeart/2005/8/layout/vList2"/>
    <dgm:cxn modelId="{2CE26E9E-B177-4405-88C3-0BCCD70BDD09}" srcId="{E7FF84D1-BEE6-4D09-BFCF-F3047A210E41}" destId="{0A5F43B4-249C-4979-AA4E-A7CCCA70CF0C}" srcOrd="0" destOrd="0" parTransId="{6BD07EC2-CB1A-4EA1-A0CC-D23A5EA3BB8D}" sibTransId="{CA5A0B0F-C7AE-4D9E-B1DD-F84A85FBA2E7}"/>
    <dgm:cxn modelId="{E121AA8D-B53B-41D3-A780-0BC3A18BA63E}" type="presOf" srcId="{46F6950B-042F-41E6-96AF-80566A0E2A51}" destId="{376F8A08-0230-4B09-8EE4-DF6CC5004B4E}" srcOrd="0" destOrd="0" presId="urn:microsoft.com/office/officeart/2005/8/layout/vList2"/>
    <dgm:cxn modelId="{9F46811C-3EE0-483D-AEC8-55FE3A8E8D4A}" srcId="{D6F3453B-B101-4C1F-B3F5-9676623DE7D2}" destId="{46F6950B-042F-41E6-96AF-80566A0E2A51}" srcOrd="0" destOrd="0" parTransId="{262DF12E-7CDB-42A7-B127-0B341BDDE1C7}" sibTransId="{044316BA-6D6B-4EC7-9A26-00ABE3871784}"/>
    <dgm:cxn modelId="{C45F90D6-35B2-4DE6-B46B-36F6F1211F27}" type="presOf" srcId="{FF76E18E-5454-42A2-88A0-965457856EE5}" destId="{6D270EFC-927D-4497-8A2A-EDFC17616B1E}" srcOrd="0" destOrd="0" presId="urn:microsoft.com/office/officeart/2005/8/layout/vList2"/>
    <dgm:cxn modelId="{D2B692F0-8BFA-42DF-991A-FDDB0B1C1CB0}" type="presOf" srcId="{597FE0F4-3C1A-4843-B90E-EEC3084B9432}" destId="{1ECC3AFA-736E-4381-9A52-2A8C0E387A63}" srcOrd="0" destOrd="0" presId="urn:microsoft.com/office/officeart/2005/8/layout/vList2"/>
    <dgm:cxn modelId="{309FA541-8C77-4DCC-A848-B987949ABD21}" type="presOf" srcId="{0A5F43B4-249C-4979-AA4E-A7CCCA70CF0C}" destId="{89181320-B6DC-4486-8D73-21BC2E50778E}" srcOrd="0" destOrd="0" presId="urn:microsoft.com/office/officeart/2005/8/layout/vList2"/>
    <dgm:cxn modelId="{4BE59E75-DE04-47CF-831B-361C08DD364C}" type="presOf" srcId="{4E4A3CC7-5367-44BC-A7E4-2DE0FB06B13F}" destId="{AA4BF602-DA0C-4056-ADE0-C8B1A867F2FA}" srcOrd="0" destOrd="0" presId="urn:microsoft.com/office/officeart/2005/8/layout/vList2"/>
    <dgm:cxn modelId="{CEAFD7CF-024D-49BF-84AD-5D3B9E128468}" srcId="{695609D5-7427-48B1-9104-D826E6CA7FBF}" destId="{EEE4624E-4C5D-43AA-BD7D-4797B8AD8083}" srcOrd="1" destOrd="0" parTransId="{BF09F5BC-D737-4F2D-9546-D51D09CAF528}" sibTransId="{7B4573FD-C6E8-445B-A1B0-A29C1687E373}"/>
    <dgm:cxn modelId="{DC5B0E55-A7FA-41A8-8751-4E8F93E5FA69}" srcId="{695609D5-7427-48B1-9104-D826E6CA7FBF}" destId="{D6F3453B-B101-4C1F-B3F5-9676623DE7D2}" srcOrd="0" destOrd="0" parTransId="{0936E2D0-9A34-41AC-A916-35BD9F3F9635}" sibTransId="{191D6A7F-96FB-4D73-916E-6591691EFCD9}"/>
    <dgm:cxn modelId="{2344850B-4615-4C5D-9008-BE4E3477714E}" srcId="{695609D5-7427-48B1-9104-D826E6CA7FBF}" destId="{38CF86FB-1F3F-4A1E-9098-7346B32E085F}" srcOrd="3" destOrd="0" parTransId="{2CF60E22-74E1-4DED-B473-9084AA2E68C0}" sibTransId="{45FA2C22-6942-4F25-9F99-2582B3849786}"/>
    <dgm:cxn modelId="{999BFD9F-43DC-469A-979D-140907EEC4CC}" srcId="{38CF86FB-1F3F-4A1E-9098-7346B32E085F}" destId="{597FE0F4-3C1A-4843-B90E-EEC3084B9432}" srcOrd="0" destOrd="0" parTransId="{06FC8F2E-8625-48E4-BB84-EF57FD2DF198}" sibTransId="{F50D25BC-556E-4E70-A0E4-AE9E0AA8DCCB}"/>
    <dgm:cxn modelId="{2CD7AE8A-5A5B-4703-AF09-26F891C0F44F}" srcId="{695609D5-7427-48B1-9104-D826E6CA7FBF}" destId="{E7FF84D1-BEE6-4D09-BFCF-F3047A210E41}" srcOrd="2" destOrd="0" parTransId="{7947C36A-80D9-4498-86CE-C6B04E1E50F4}" sibTransId="{ADDA624B-E7AC-40A9-BEF2-C26B0A9A7549}"/>
    <dgm:cxn modelId="{B5149C21-4BE2-4540-94F5-3D0C9F59AD00}" type="presParOf" srcId="{47A33F40-DF14-43A2-AF24-8BEC736F47AF}" destId="{39C510CB-BE07-43ED-9B6B-9D206676D8C5}" srcOrd="0" destOrd="0" presId="urn:microsoft.com/office/officeart/2005/8/layout/vList2"/>
    <dgm:cxn modelId="{19CB0102-BA3C-4770-B7BB-AB29127A5934}" type="presParOf" srcId="{47A33F40-DF14-43A2-AF24-8BEC736F47AF}" destId="{376F8A08-0230-4B09-8EE4-DF6CC5004B4E}" srcOrd="1" destOrd="0" presId="urn:microsoft.com/office/officeart/2005/8/layout/vList2"/>
    <dgm:cxn modelId="{DDFAACDC-5514-4306-9DB9-DBF32FD306DE}" type="presParOf" srcId="{47A33F40-DF14-43A2-AF24-8BEC736F47AF}" destId="{4C49E0D0-9720-4293-A34E-CC85E324DC92}" srcOrd="2" destOrd="0" presId="urn:microsoft.com/office/officeart/2005/8/layout/vList2"/>
    <dgm:cxn modelId="{B1C4082B-F5CD-4802-B3C7-2292D0177F06}" type="presParOf" srcId="{47A33F40-DF14-43A2-AF24-8BEC736F47AF}" destId="{6D270EFC-927D-4497-8A2A-EDFC17616B1E}" srcOrd="3" destOrd="0" presId="urn:microsoft.com/office/officeart/2005/8/layout/vList2"/>
    <dgm:cxn modelId="{9557C11A-EC74-4458-8FC8-A4FDAA16826F}" type="presParOf" srcId="{47A33F40-DF14-43A2-AF24-8BEC736F47AF}" destId="{6B77568F-B5D7-4AEC-BAF9-8CA95F784C93}" srcOrd="4" destOrd="0" presId="urn:microsoft.com/office/officeart/2005/8/layout/vList2"/>
    <dgm:cxn modelId="{222176FA-89CE-451D-AE6B-B591F096DECB}" type="presParOf" srcId="{47A33F40-DF14-43A2-AF24-8BEC736F47AF}" destId="{89181320-B6DC-4486-8D73-21BC2E50778E}" srcOrd="5" destOrd="0" presId="urn:microsoft.com/office/officeart/2005/8/layout/vList2"/>
    <dgm:cxn modelId="{67B28CAE-EA53-49EC-9E27-5FE5D3B098AE}" type="presParOf" srcId="{47A33F40-DF14-43A2-AF24-8BEC736F47AF}" destId="{A291202C-7D51-420D-805C-2CF96D83B2D4}" srcOrd="6" destOrd="0" presId="urn:microsoft.com/office/officeart/2005/8/layout/vList2"/>
    <dgm:cxn modelId="{42A650B0-2046-438B-AF0B-BCBA35C6AA94}" type="presParOf" srcId="{47A33F40-DF14-43A2-AF24-8BEC736F47AF}" destId="{1ECC3AFA-736E-4381-9A52-2A8C0E387A63}" srcOrd="7" destOrd="0" presId="urn:microsoft.com/office/officeart/2005/8/layout/vList2"/>
    <dgm:cxn modelId="{F3B9B987-E141-41C9-8D5B-B2A057B0D88F}" type="presParOf" srcId="{47A33F40-DF14-43A2-AF24-8BEC736F47AF}" destId="{61151A31-B9FF-45F1-ABDA-5D87062DF1D0}" srcOrd="8" destOrd="0" presId="urn:microsoft.com/office/officeart/2005/8/layout/vList2"/>
    <dgm:cxn modelId="{AEFB9522-252E-455A-99D4-49E058936E9D}" type="presParOf" srcId="{47A33F40-DF14-43A2-AF24-8BEC736F47AF}" destId="{AA4BF602-DA0C-4056-ADE0-C8B1A867F2FA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C510CB-BE07-43ED-9B6B-9D206676D8C5}">
      <dsp:nvSpPr>
        <dsp:cNvPr id="0" name=""/>
        <dsp:cNvSpPr/>
      </dsp:nvSpPr>
      <dsp:spPr>
        <a:xfrm>
          <a:off x="0" y="76187"/>
          <a:ext cx="97837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Ouverture de la collecte TA 2019</a:t>
          </a:r>
          <a:endParaRPr lang="fr-FR" sz="2500" kern="1200" dirty="0"/>
        </a:p>
      </dsp:txBody>
      <dsp:txXfrm>
        <a:off x="29271" y="105458"/>
        <a:ext cx="9725221" cy="541083"/>
      </dsp:txXfrm>
    </dsp:sp>
    <dsp:sp modelId="{376F8A08-0230-4B09-8EE4-DF6CC5004B4E}">
      <dsp:nvSpPr>
        <dsp:cNvPr id="0" name=""/>
        <dsp:cNvSpPr/>
      </dsp:nvSpPr>
      <dsp:spPr>
        <a:xfrm>
          <a:off x="0" y="675812"/>
          <a:ext cx="9783763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2000" kern="1200" dirty="0" smtClean="0"/>
            <a:t>Phase I : Des maintenant, jusqu’au 20/01/19</a:t>
          </a:r>
          <a:endParaRPr lang="fr-FR" sz="2000" kern="1200" dirty="0"/>
        </a:p>
      </dsp:txBody>
      <dsp:txXfrm>
        <a:off x="0" y="675812"/>
        <a:ext cx="9783763" cy="414000"/>
      </dsp:txXfrm>
    </dsp:sp>
    <dsp:sp modelId="{4C49E0D0-9720-4293-A34E-CC85E324DC92}">
      <dsp:nvSpPr>
        <dsp:cNvPr id="0" name=""/>
        <dsp:cNvSpPr/>
      </dsp:nvSpPr>
      <dsp:spPr>
        <a:xfrm>
          <a:off x="0" y="1089812"/>
          <a:ext cx="97837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Rangement des plateformes</a:t>
          </a:r>
          <a:endParaRPr lang="fr-FR" sz="2500" kern="1200" dirty="0"/>
        </a:p>
      </dsp:txBody>
      <dsp:txXfrm>
        <a:off x="29271" y="1119083"/>
        <a:ext cx="9725221" cy="541083"/>
      </dsp:txXfrm>
    </dsp:sp>
    <dsp:sp modelId="{6D270EFC-927D-4497-8A2A-EDFC17616B1E}">
      <dsp:nvSpPr>
        <dsp:cNvPr id="0" name=""/>
        <dsp:cNvSpPr/>
      </dsp:nvSpPr>
      <dsp:spPr>
        <a:xfrm>
          <a:off x="0" y="1689437"/>
          <a:ext cx="9783763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2000" kern="1200" dirty="0" smtClean="0"/>
            <a:t>Avant le 17/12, date de l’état des lieux</a:t>
          </a:r>
          <a:endParaRPr lang="fr-FR" sz="2000" kern="1200" dirty="0"/>
        </a:p>
      </dsp:txBody>
      <dsp:txXfrm>
        <a:off x="0" y="1689437"/>
        <a:ext cx="9783763" cy="414000"/>
      </dsp:txXfrm>
    </dsp:sp>
    <dsp:sp modelId="{6B77568F-B5D7-4AEC-BAF9-8CA95F784C93}">
      <dsp:nvSpPr>
        <dsp:cNvPr id="0" name=""/>
        <dsp:cNvSpPr/>
      </dsp:nvSpPr>
      <dsp:spPr>
        <a:xfrm>
          <a:off x="0" y="2103437"/>
          <a:ext cx="97837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Inventaire de Bron</a:t>
          </a:r>
          <a:endParaRPr lang="fr-FR" sz="2500" kern="1200" dirty="0"/>
        </a:p>
      </dsp:txBody>
      <dsp:txXfrm>
        <a:off x="29271" y="2132708"/>
        <a:ext cx="9725221" cy="541083"/>
      </dsp:txXfrm>
    </dsp:sp>
    <dsp:sp modelId="{89181320-B6DC-4486-8D73-21BC2E50778E}">
      <dsp:nvSpPr>
        <dsp:cNvPr id="0" name=""/>
        <dsp:cNvSpPr/>
      </dsp:nvSpPr>
      <dsp:spPr>
        <a:xfrm>
          <a:off x="0" y="2703062"/>
          <a:ext cx="9783763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2000" kern="1200" dirty="0" smtClean="0"/>
            <a:t>Avant les vacances de Noel</a:t>
          </a:r>
          <a:endParaRPr lang="fr-FR" sz="2000" kern="1200" dirty="0"/>
        </a:p>
      </dsp:txBody>
      <dsp:txXfrm>
        <a:off x="0" y="2703062"/>
        <a:ext cx="9783763" cy="414000"/>
      </dsp:txXfrm>
    </dsp:sp>
    <dsp:sp modelId="{61151A31-B9FF-45F1-ABDA-5D87062DF1D0}">
      <dsp:nvSpPr>
        <dsp:cNvPr id="0" name=""/>
        <dsp:cNvSpPr/>
      </dsp:nvSpPr>
      <dsp:spPr>
        <a:xfrm>
          <a:off x="0" y="3117062"/>
          <a:ext cx="97837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Réunion associative de fin d’année</a:t>
          </a:r>
          <a:endParaRPr lang="fr-FR" sz="2500" kern="1200" dirty="0"/>
        </a:p>
      </dsp:txBody>
      <dsp:txXfrm>
        <a:off x="29271" y="3146333"/>
        <a:ext cx="9725221" cy="541083"/>
      </dsp:txXfrm>
    </dsp:sp>
    <dsp:sp modelId="{AA4BF602-DA0C-4056-ADE0-C8B1A867F2FA}">
      <dsp:nvSpPr>
        <dsp:cNvPr id="0" name=""/>
        <dsp:cNvSpPr/>
      </dsp:nvSpPr>
      <dsp:spPr>
        <a:xfrm>
          <a:off x="0" y="3716687"/>
          <a:ext cx="9783763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2000" kern="1200" dirty="0" smtClean="0"/>
            <a:t>Le Mercredi 19/12/18 à 12h45 en salle 106</a:t>
          </a:r>
          <a:endParaRPr lang="fr-FR" sz="2000" kern="1200" dirty="0"/>
        </a:p>
      </dsp:txBody>
      <dsp:txXfrm>
        <a:off x="0" y="3716687"/>
        <a:ext cx="9783763" cy="414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C510CB-BE07-43ED-9B6B-9D206676D8C5}">
      <dsp:nvSpPr>
        <dsp:cNvPr id="0" name=""/>
        <dsp:cNvSpPr/>
      </dsp:nvSpPr>
      <dsp:spPr>
        <a:xfrm>
          <a:off x="0" y="63186"/>
          <a:ext cx="9783763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Exposition bibliothèque EPSA</a:t>
          </a:r>
          <a:endParaRPr lang="fr-FR" sz="2300" kern="1200" dirty="0"/>
        </a:p>
      </dsp:txBody>
      <dsp:txXfrm>
        <a:off x="26930" y="90116"/>
        <a:ext cx="9729903" cy="497795"/>
      </dsp:txXfrm>
    </dsp:sp>
    <dsp:sp modelId="{376F8A08-0230-4B09-8EE4-DF6CC5004B4E}">
      <dsp:nvSpPr>
        <dsp:cNvPr id="0" name=""/>
        <dsp:cNvSpPr/>
      </dsp:nvSpPr>
      <dsp:spPr>
        <a:xfrm>
          <a:off x="0" y="614841"/>
          <a:ext cx="9783763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1800" kern="1200" dirty="0" smtClean="0"/>
            <a:t>Du 7/01/19 au 4/02/19</a:t>
          </a:r>
          <a:endParaRPr lang="fr-FR" sz="1800" kern="1200" dirty="0"/>
        </a:p>
      </dsp:txBody>
      <dsp:txXfrm>
        <a:off x="0" y="614841"/>
        <a:ext cx="9783763" cy="380880"/>
      </dsp:txXfrm>
    </dsp:sp>
    <dsp:sp modelId="{4C49E0D0-9720-4293-A34E-CC85E324DC92}">
      <dsp:nvSpPr>
        <dsp:cNvPr id="0" name=""/>
        <dsp:cNvSpPr/>
      </dsp:nvSpPr>
      <dsp:spPr>
        <a:xfrm>
          <a:off x="0" y="995722"/>
          <a:ext cx="9783763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Soirée remerciements sponsors </a:t>
          </a:r>
          <a:endParaRPr lang="fr-FR" sz="2300" kern="1200" dirty="0"/>
        </a:p>
      </dsp:txBody>
      <dsp:txXfrm>
        <a:off x="26930" y="1022652"/>
        <a:ext cx="9729903" cy="497795"/>
      </dsp:txXfrm>
    </dsp:sp>
    <dsp:sp modelId="{6D270EFC-927D-4497-8A2A-EDFC17616B1E}">
      <dsp:nvSpPr>
        <dsp:cNvPr id="0" name=""/>
        <dsp:cNvSpPr/>
      </dsp:nvSpPr>
      <dsp:spPr>
        <a:xfrm>
          <a:off x="0" y="1547377"/>
          <a:ext cx="9783763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1800" kern="1200" dirty="0" smtClean="0"/>
            <a:t>Le 16/01/19 de 19h à 20h30</a:t>
          </a:r>
          <a:endParaRPr lang="fr-FR" sz="1800" kern="1200" dirty="0"/>
        </a:p>
      </dsp:txBody>
      <dsp:txXfrm>
        <a:off x="0" y="1547377"/>
        <a:ext cx="9783763" cy="380880"/>
      </dsp:txXfrm>
    </dsp:sp>
    <dsp:sp modelId="{6B77568F-B5D7-4AEC-BAF9-8CA95F784C93}">
      <dsp:nvSpPr>
        <dsp:cNvPr id="0" name=""/>
        <dsp:cNvSpPr/>
      </dsp:nvSpPr>
      <dsp:spPr>
        <a:xfrm>
          <a:off x="0" y="1928257"/>
          <a:ext cx="9783763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Réunion associative de début d’année</a:t>
          </a:r>
          <a:endParaRPr lang="fr-FR" sz="2300" kern="1200" dirty="0"/>
        </a:p>
      </dsp:txBody>
      <dsp:txXfrm>
        <a:off x="26930" y="1955187"/>
        <a:ext cx="9729903" cy="497795"/>
      </dsp:txXfrm>
    </dsp:sp>
    <dsp:sp modelId="{89181320-B6DC-4486-8D73-21BC2E50778E}">
      <dsp:nvSpPr>
        <dsp:cNvPr id="0" name=""/>
        <dsp:cNvSpPr/>
      </dsp:nvSpPr>
      <dsp:spPr>
        <a:xfrm>
          <a:off x="0" y="2479912"/>
          <a:ext cx="9783763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1800" kern="1200" dirty="0" smtClean="0"/>
            <a:t>Le Mercredi 23/01/18 à 12h45 en salle 106</a:t>
          </a:r>
          <a:endParaRPr lang="fr-FR" sz="1800" kern="1200" dirty="0"/>
        </a:p>
      </dsp:txBody>
      <dsp:txXfrm>
        <a:off x="0" y="2479912"/>
        <a:ext cx="9783763" cy="380880"/>
      </dsp:txXfrm>
    </dsp:sp>
    <dsp:sp modelId="{A291202C-7D51-420D-805C-2CF96D83B2D4}">
      <dsp:nvSpPr>
        <dsp:cNvPr id="0" name=""/>
        <dsp:cNvSpPr/>
      </dsp:nvSpPr>
      <dsp:spPr>
        <a:xfrm>
          <a:off x="0" y="2860792"/>
          <a:ext cx="9783763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Inscriptions aux compétitions et Quizz FSG</a:t>
          </a:r>
          <a:endParaRPr lang="fr-FR" sz="2300" kern="1200" dirty="0"/>
        </a:p>
      </dsp:txBody>
      <dsp:txXfrm>
        <a:off x="26930" y="2887722"/>
        <a:ext cx="9729903" cy="497795"/>
      </dsp:txXfrm>
    </dsp:sp>
    <dsp:sp modelId="{1ECC3AFA-736E-4381-9A52-2A8C0E387A63}">
      <dsp:nvSpPr>
        <dsp:cNvPr id="0" name=""/>
        <dsp:cNvSpPr/>
      </dsp:nvSpPr>
      <dsp:spPr>
        <a:xfrm>
          <a:off x="0" y="3412447"/>
          <a:ext cx="9783763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1800" kern="1200" dirty="0" smtClean="0"/>
            <a:t>Le Vendredi 1/02, toute la journée, excusée de cours et bouffe payée par </a:t>
          </a:r>
          <a:r>
            <a:rPr lang="fr-FR" sz="1800" kern="1200" dirty="0" err="1" smtClean="0"/>
            <a:t>l’asso</a:t>
          </a:r>
          <a:endParaRPr lang="fr-FR" sz="1800" kern="1200" dirty="0"/>
        </a:p>
      </dsp:txBody>
      <dsp:txXfrm>
        <a:off x="0" y="3412447"/>
        <a:ext cx="9783763" cy="380880"/>
      </dsp:txXfrm>
    </dsp:sp>
    <dsp:sp modelId="{61151A31-B9FF-45F1-ABDA-5D87062DF1D0}">
      <dsp:nvSpPr>
        <dsp:cNvPr id="0" name=""/>
        <dsp:cNvSpPr/>
      </dsp:nvSpPr>
      <dsp:spPr>
        <a:xfrm>
          <a:off x="0" y="3793327"/>
          <a:ext cx="9783763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Fin de la campagne de TA 2019</a:t>
          </a:r>
          <a:endParaRPr lang="fr-FR" sz="2300" kern="1200" dirty="0"/>
        </a:p>
      </dsp:txBody>
      <dsp:txXfrm>
        <a:off x="26930" y="3820257"/>
        <a:ext cx="9729903" cy="497795"/>
      </dsp:txXfrm>
    </dsp:sp>
    <dsp:sp modelId="{AA4BF602-DA0C-4056-ADE0-C8B1A867F2FA}">
      <dsp:nvSpPr>
        <dsp:cNvPr id="0" name=""/>
        <dsp:cNvSpPr/>
      </dsp:nvSpPr>
      <dsp:spPr>
        <a:xfrm>
          <a:off x="0" y="4344982"/>
          <a:ext cx="9783763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1800" kern="1200" dirty="0" smtClean="0"/>
            <a:t>Phase II : Envoi des mails, signature des contrats avant le 28/02/19</a:t>
          </a:r>
          <a:endParaRPr lang="fr-FR" sz="1800" kern="1200" dirty="0"/>
        </a:p>
      </dsp:txBody>
      <dsp:txXfrm>
        <a:off x="0" y="4344982"/>
        <a:ext cx="9783763" cy="3808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19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0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1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257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560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359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6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04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0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9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5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58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94311" y="4555719"/>
            <a:ext cx="10258855" cy="690049"/>
          </a:xfrm>
        </p:spPr>
        <p:txBody>
          <a:bodyPr>
            <a:normAutofit/>
          </a:bodyPr>
          <a:lstStyle/>
          <a:p>
            <a:r>
              <a:rPr lang="fr-FR" sz="3600" b="1" dirty="0" smtClean="0">
                <a:latin typeface="Century Gothic" panose="020B0502020202020204" pitchFamily="34" charset="0"/>
              </a:rPr>
              <a:t>Point sur le projet</a:t>
            </a:r>
            <a:endParaRPr lang="fr-FR" sz="3600" b="1" dirty="0">
              <a:latin typeface="Century Gothic" panose="020B0502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6" y="2181525"/>
            <a:ext cx="7616167" cy="1602502"/>
          </a:xfrm>
          <a:prstGeom prst="rect">
            <a:avLst/>
          </a:prstGeom>
        </p:spPr>
      </p:pic>
      <p:sp>
        <p:nvSpPr>
          <p:cNvPr id="5" name="Sous-titre 2"/>
          <p:cNvSpPr txBox="1">
            <a:spLocks/>
          </p:cNvSpPr>
          <p:nvPr/>
        </p:nvSpPr>
        <p:spPr>
          <a:xfrm>
            <a:off x="986553" y="5393919"/>
            <a:ext cx="10258855" cy="690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dirty="0" smtClean="0">
                <a:latin typeface="Century Gothic" panose="020B0502020202020204" pitchFamily="34" charset="0"/>
              </a:rPr>
              <a:t>Mardi 11 Décembre 2018</a:t>
            </a:r>
            <a:endParaRPr lang="fr-FR" sz="32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7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pSp>
        <p:nvGrpSpPr>
          <p:cNvPr id="7" name="Groupe 6"/>
          <p:cNvGrpSpPr/>
          <p:nvPr/>
        </p:nvGrpSpPr>
        <p:grpSpPr>
          <a:xfrm>
            <a:off x="2627866" y="2202134"/>
            <a:ext cx="6030104" cy="4206874"/>
            <a:chOff x="2627866" y="2202134"/>
            <a:chExt cx="6030104" cy="4206874"/>
          </a:xfrm>
        </p:grpSpPr>
        <p:sp>
          <p:nvSpPr>
            <p:cNvPr id="8" name="Flèche en arc 7"/>
            <p:cNvSpPr/>
            <p:nvPr/>
          </p:nvSpPr>
          <p:spPr>
            <a:xfrm>
              <a:off x="4837840" y="2202134"/>
              <a:ext cx="2024881" cy="2025189"/>
            </a:xfrm>
            <a:prstGeom prst="circularArrow">
              <a:avLst>
                <a:gd name="adj1" fmla="val 10980"/>
                <a:gd name="adj2" fmla="val 1142322"/>
                <a:gd name="adj3" fmla="val 4500000"/>
                <a:gd name="adj4" fmla="val 10800000"/>
                <a:gd name="adj5" fmla="val 12500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orme libre 8"/>
            <p:cNvSpPr/>
            <p:nvPr/>
          </p:nvSpPr>
          <p:spPr>
            <a:xfrm>
              <a:off x="7037863" y="2933288"/>
              <a:ext cx="1529490" cy="562459"/>
            </a:xfrm>
            <a:custGeom>
              <a:avLst/>
              <a:gdLst>
                <a:gd name="connsiteX0" fmla="*/ 0 w 1529490"/>
                <a:gd name="connsiteY0" fmla="*/ 0 h 562459"/>
                <a:gd name="connsiteX1" fmla="*/ 1529490 w 1529490"/>
                <a:gd name="connsiteY1" fmla="*/ 0 h 562459"/>
                <a:gd name="connsiteX2" fmla="*/ 1529490 w 1529490"/>
                <a:gd name="connsiteY2" fmla="*/ 562459 h 562459"/>
                <a:gd name="connsiteX3" fmla="*/ 0 w 1529490"/>
                <a:gd name="connsiteY3" fmla="*/ 562459 h 562459"/>
                <a:gd name="connsiteX4" fmla="*/ 0 w 1529490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9490" h="562459">
                  <a:moveTo>
                    <a:pt x="0" y="0"/>
                  </a:moveTo>
                  <a:lnTo>
                    <a:pt x="1529490" y="0"/>
                  </a:lnTo>
                  <a:lnTo>
                    <a:pt x="1529490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Séances de démarchage Hebdomadaires</a:t>
              </a:r>
              <a:endParaRPr lang="fr-FR" sz="1400" kern="1200" dirty="0"/>
            </a:p>
          </p:txBody>
        </p:sp>
        <p:sp>
          <p:nvSpPr>
            <p:cNvPr id="10" name="Forme 9"/>
            <p:cNvSpPr/>
            <p:nvPr/>
          </p:nvSpPr>
          <p:spPr>
            <a:xfrm>
              <a:off x="4275436" y="3365755"/>
              <a:ext cx="2024881" cy="2025189"/>
            </a:xfrm>
            <a:prstGeom prst="leftCircularArrow">
              <a:avLst>
                <a:gd name="adj1" fmla="val 10980"/>
                <a:gd name="adj2" fmla="val 1142322"/>
                <a:gd name="adj3" fmla="val 6300000"/>
                <a:gd name="adj4" fmla="val 18900000"/>
                <a:gd name="adj5" fmla="val 12500"/>
              </a:avLst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orme libre 10"/>
            <p:cNvSpPr/>
            <p:nvPr/>
          </p:nvSpPr>
          <p:spPr>
            <a:xfrm>
              <a:off x="2627866" y="4103641"/>
              <a:ext cx="1665682" cy="562459"/>
            </a:xfrm>
            <a:custGeom>
              <a:avLst/>
              <a:gdLst>
                <a:gd name="connsiteX0" fmla="*/ 0 w 1665682"/>
                <a:gd name="connsiteY0" fmla="*/ 0 h 562459"/>
                <a:gd name="connsiteX1" fmla="*/ 1665682 w 1665682"/>
                <a:gd name="connsiteY1" fmla="*/ 0 h 562459"/>
                <a:gd name="connsiteX2" fmla="*/ 1665682 w 1665682"/>
                <a:gd name="connsiteY2" fmla="*/ 562459 h 562459"/>
                <a:gd name="connsiteX3" fmla="*/ 0 w 1665682"/>
                <a:gd name="connsiteY3" fmla="*/ 562459 h 562459"/>
                <a:gd name="connsiteX4" fmla="*/ 0 w 1665682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5682" h="562459">
                  <a:moveTo>
                    <a:pt x="0" y="0"/>
                  </a:moveTo>
                  <a:lnTo>
                    <a:pt x="1665682" y="0"/>
                  </a:lnTo>
                  <a:lnTo>
                    <a:pt x="1665682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Publications sur les réseaux prévues 1 semaine a l’avance</a:t>
              </a:r>
              <a:endParaRPr lang="fr-FR" sz="1400" kern="1200" dirty="0"/>
            </a:p>
          </p:txBody>
        </p:sp>
        <p:sp>
          <p:nvSpPr>
            <p:cNvPr id="12" name="Arc plein 11"/>
            <p:cNvSpPr/>
            <p:nvPr/>
          </p:nvSpPr>
          <p:spPr>
            <a:xfrm>
              <a:off x="4981958" y="4668624"/>
              <a:ext cx="1739686" cy="1740384"/>
            </a:xfrm>
            <a:prstGeom prst="blockArc">
              <a:avLst>
                <a:gd name="adj1" fmla="val 13500000"/>
                <a:gd name="adj2" fmla="val 10800000"/>
                <a:gd name="adj3" fmla="val 12740"/>
              </a:avLst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e libre 12"/>
            <p:cNvSpPr/>
            <p:nvPr/>
          </p:nvSpPr>
          <p:spPr>
            <a:xfrm>
              <a:off x="6947258" y="5275676"/>
              <a:ext cx="1710712" cy="562459"/>
            </a:xfrm>
            <a:custGeom>
              <a:avLst/>
              <a:gdLst>
                <a:gd name="connsiteX0" fmla="*/ 0 w 1710712"/>
                <a:gd name="connsiteY0" fmla="*/ 0 h 562459"/>
                <a:gd name="connsiteX1" fmla="*/ 1710712 w 1710712"/>
                <a:gd name="connsiteY1" fmla="*/ 0 h 562459"/>
                <a:gd name="connsiteX2" fmla="*/ 1710712 w 1710712"/>
                <a:gd name="connsiteY2" fmla="*/ 562459 h 562459"/>
                <a:gd name="connsiteX3" fmla="*/ 0 w 1710712"/>
                <a:gd name="connsiteY3" fmla="*/ 562459 h 562459"/>
                <a:gd name="connsiteX4" fmla="*/ 0 w 1710712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712" h="562459">
                  <a:moveTo>
                    <a:pt x="0" y="0"/>
                  </a:moveTo>
                  <a:lnTo>
                    <a:pt x="1710712" y="0"/>
                  </a:lnTo>
                  <a:lnTo>
                    <a:pt x="1710712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Objectif TA : 60k€</a:t>
              </a:r>
            </a:p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Objectif Asso : 5k€</a:t>
              </a:r>
              <a:endParaRPr lang="fr-FR" sz="1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2173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0418" y="2134171"/>
            <a:ext cx="10989082" cy="42062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2800" dirty="0" smtClean="0"/>
              <a:t>CONCLUSIONS OPERATIONELLES</a:t>
            </a:r>
          </a:p>
          <a:p>
            <a:pPr marL="0" indent="0" algn="ctr">
              <a:buNone/>
            </a:pPr>
            <a:endParaRPr lang="fr-FR" sz="2800" dirty="0"/>
          </a:p>
          <a:p>
            <a:pPr marL="0" indent="0" algn="ctr">
              <a:buNone/>
            </a:pPr>
            <a:r>
              <a:rPr lang="fr-FR" sz="2800" dirty="0" smtClean="0"/>
              <a:t>RDV Jeudi 13/12 à 13h au Local H10 « ISYRUN CHAUD »</a:t>
            </a:r>
          </a:p>
          <a:p>
            <a:pPr marL="0" indent="0" algn="ctr">
              <a:buNone/>
            </a:pPr>
            <a:r>
              <a:rPr lang="fr-FR" sz="2800" dirty="0" smtClean="0"/>
              <a:t>Pensez a regarder vos mails (surtout pour les 0As)</a:t>
            </a:r>
          </a:p>
          <a:p>
            <a:pPr marL="0" indent="0" algn="ctr">
              <a:buNone/>
            </a:pPr>
            <a:r>
              <a:rPr lang="fr-FR" sz="2800" dirty="0" smtClean="0"/>
              <a:t>Les séances « Démarchage &amp; Sponsoring » auront lieu les jeudi au local</a:t>
            </a:r>
          </a:p>
          <a:p>
            <a:pPr marL="0" indent="0" algn="ctr">
              <a:buNone/>
            </a:pPr>
            <a:endParaRPr lang="fr-FR" sz="2800" dirty="0"/>
          </a:p>
          <a:p>
            <a:pPr marL="0" indent="0" algn="ctr">
              <a:buNone/>
            </a:pPr>
            <a:r>
              <a:rPr lang="fr-FR" sz="2800" dirty="0" smtClean="0"/>
              <a:t>Pas de sous, pas </a:t>
            </a:r>
            <a:r>
              <a:rPr lang="fr-FR" sz="2800" dirty="0" err="1" smtClean="0"/>
              <a:t>d’asso</a:t>
            </a:r>
            <a:r>
              <a:rPr lang="fr-FR" sz="2800" dirty="0" smtClean="0"/>
              <a:t>, pas de </a:t>
            </a:r>
            <a:r>
              <a:rPr lang="fr-FR" sz="2800" dirty="0" err="1" smtClean="0"/>
              <a:t>compet</a:t>
            </a:r>
            <a:r>
              <a:rPr lang="fr-FR" sz="2800" dirty="0" smtClean="0"/>
              <a:t> </a:t>
            </a:r>
            <a:r>
              <a:rPr lang="fr-FR" sz="2800" dirty="0" smtClean="0">
                <a:sym typeface="Wingdings" panose="05000000000000000000" pitchFamily="2" charset="2"/>
              </a:rPr>
              <a:t>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807533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idx="4294967295"/>
          </p:nvPr>
        </p:nvSpPr>
        <p:spPr>
          <a:xfrm>
            <a:off x="5165725" y="381000"/>
            <a:ext cx="7026275" cy="1508125"/>
          </a:xfrm>
        </p:spPr>
        <p:txBody>
          <a:bodyPr/>
          <a:lstStyle/>
          <a:p>
            <a:r>
              <a:rPr lang="fr-FR" b="1" dirty="0" smtClean="0">
                <a:latin typeface="Century Gothic" panose="020B0502020202020204" pitchFamily="34" charset="0"/>
              </a:rPr>
              <a:t>Pour le top projet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279787" y="2524715"/>
            <a:ext cx="7632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 smtClean="0">
                <a:latin typeface="Century Gothic" panose="020B0502020202020204" pitchFamily="34" charset="0"/>
              </a:rPr>
              <a:t>Questions ?</a:t>
            </a:r>
            <a:endParaRPr lang="fr-FR" sz="9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8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l’avancée des </a:t>
            </a:r>
            <a:r>
              <a:rPr lang="fr-FR" dirty="0" err="1" smtClean="0"/>
              <a:t>mEP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Essayer de changer de plan les suspensions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1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Century Gothic" panose="020B0502020202020204" pitchFamily="34" charset="0"/>
              </a:rPr>
              <a:t>contrôle des pièces</a:t>
            </a:r>
            <a:endParaRPr lang="fr-FR" dirty="0">
              <a:latin typeface="Century Gothic" panose="020B0502020202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02919" y="2011679"/>
            <a:ext cx="9874008" cy="4244901"/>
          </a:xfrm>
        </p:spPr>
        <p:txBody>
          <a:bodyPr/>
          <a:lstStyle/>
          <a:p>
            <a:r>
              <a:rPr lang="fr-FR" dirty="0" smtClean="0"/>
              <a:t>En salle de métrologie, demander à Houx et </a:t>
            </a:r>
            <a:r>
              <a:rPr lang="fr-FR" dirty="0" err="1" smtClean="0"/>
              <a:t>Janolin</a:t>
            </a:r>
            <a:r>
              <a:rPr lang="fr-FR" dirty="0" smtClean="0"/>
              <a:t> pour ouvrir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96633" y="2682344"/>
            <a:ext cx="4040659" cy="303049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90224" y="2647757"/>
            <a:ext cx="4760217" cy="357016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8090" y="3115721"/>
            <a:ext cx="3589554" cy="26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33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Se préparer au design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Mettre au propre vos modèles et notes de conception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97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PLANNING ASSOCIATIF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aphicFrame>
        <p:nvGraphicFramePr>
          <p:cNvPr id="8" name="Espace réservé du contenu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0706711"/>
              </p:ext>
            </p:extLst>
          </p:nvPr>
        </p:nvGraphicFramePr>
        <p:xfrm>
          <a:off x="2266006" y="2265406"/>
          <a:ext cx="9783763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1058803" y="2265406"/>
            <a:ext cx="8071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 smtClean="0"/>
              <a:t>2018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4063473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PLANNING ASSOCIATIF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aphicFrame>
        <p:nvGraphicFramePr>
          <p:cNvPr id="8" name="Espace réservé du contenu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1710043"/>
              </p:ext>
            </p:extLst>
          </p:nvPr>
        </p:nvGraphicFramePr>
        <p:xfrm>
          <a:off x="2134201" y="1963236"/>
          <a:ext cx="9783763" cy="4789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1058803" y="2092412"/>
            <a:ext cx="8071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 smtClean="0"/>
              <a:t>2019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46989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</a:t>
            </a:r>
            <a:r>
              <a:rPr lang="fr-FR" b="1" dirty="0" smtClean="0"/>
              <a:t>L’expo </a:t>
            </a:r>
            <a:r>
              <a:rPr lang="fr-FR" b="1" dirty="0" err="1" smtClean="0"/>
              <a:t>Bibli</a:t>
            </a:r>
            <a:r>
              <a:rPr lang="fr-FR" b="1" dirty="0" smtClean="0"/>
              <a:t> ECL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07719" y="1963553"/>
            <a:ext cx="9784080" cy="420624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dirty="0" smtClean="0"/>
              <a:t>Une expo « permanente » du 8/01 au 04/02</a:t>
            </a:r>
          </a:p>
          <a:p>
            <a:r>
              <a:rPr lang="fr-FR" dirty="0" smtClean="0"/>
              <a:t>9 posters exclusifs à réaliser</a:t>
            </a:r>
          </a:p>
          <a:p>
            <a:pPr lvl="1"/>
            <a:r>
              <a:rPr lang="fr-FR" dirty="0" smtClean="0"/>
              <a:t>2 thèmes : « Histoire de l’EPSA » et « Le travail des élèves à l’EPSA »</a:t>
            </a:r>
            <a:endParaRPr lang="fr-FR" dirty="0"/>
          </a:p>
          <a:p>
            <a:r>
              <a:rPr lang="fr-FR" dirty="0" smtClean="0"/>
              <a:t>3 vitrines contenant des objets techniques conçus par l’EPSA</a:t>
            </a:r>
          </a:p>
          <a:p>
            <a:pPr lvl="1"/>
            <a:r>
              <a:rPr lang="fr-FR" dirty="0" smtClean="0"/>
              <a:t>Rétrospective PM de l’écurie au FS (5 impression 3D)</a:t>
            </a:r>
          </a:p>
          <a:p>
            <a:pPr lvl="1"/>
            <a:r>
              <a:rPr lang="fr-FR" dirty="0" smtClean="0"/>
              <a:t>Un pédalier, une boite a air</a:t>
            </a:r>
          </a:p>
          <a:p>
            <a:pPr lvl="1"/>
            <a:r>
              <a:rPr lang="fr-FR" dirty="0" smtClean="0"/>
              <a:t>D’autres idées ?</a:t>
            </a:r>
          </a:p>
          <a:p>
            <a:r>
              <a:rPr lang="fr-FR" dirty="0" smtClean="0"/>
              <a:t>1 ou 2 voitures exposées (</a:t>
            </a:r>
            <a:r>
              <a:rPr lang="fr-FR" dirty="0" err="1" smtClean="0"/>
              <a:t>Atomix</a:t>
            </a:r>
            <a:r>
              <a:rPr lang="fr-FR" dirty="0" smtClean="0"/>
              <a:t> et </a:t>
            </a:r>
            <a:r>
              <a:rPr lang="fr-FR" dirty="0" err="1" smtClean="0"/>
              <a:t>Weazer</a:t>
            </a:r>
            <a:r>
              <a:rPr lang="fr-FR" dirty="0" smtClean="0"/>
              <a:t>)</a:t>
            </a:r>
          </a:p>
          <a:p>
            <a:r>
              <a:rPr lang="fr-FR" dirty="0" smtClean="0"/>
              <a:t>Un « mur de photos » et de plans, le long de l’escalier qui monte à la </a:t>
            </a:r>
            <a:r>
              <a:rPr lang="fr-FR" dirty="0" err="1" smtClean="0"/>
              <a:t>bibliotheque</a:t>
            </a:r>
            <a:endParaRPr lang="fr-FR" dirty="0" smtClean="0"/>
          </a:p>
          <a:p>
            <a:r>
              <a:rPr lang="fr-FR" dirty="0" smtClean="0"/>
              <a:t>Deux présentations de cet expo</a:t>
            </a:r>
          </a:p>
          <a:p>
            <a:pPr lvl="1"/>
            <a:r>
              <a:rPr lang="fr-FR" dirty="0" smtClean="0"/>
              <a:t>Un café explicatif avec les personnels de l’école, un midi de janvier</a:t>
            </a:r>
          </a:p>
          <a:p>
            <a:pPr lvl="1"/>
            <a:r>
              <a:rPr lang="fr-FR" dirty="0" smtClean="0"/>
              <a:t>Un </a:t>
            </a:r>
            <a:r>
              <a:rPr lang="fr-FR" dirty="0" err="1" smtClean="0"/>
              <a:t>afterwork</a:t>
            </a:r>
            <a:r>
              <a:rPr lang="fr-FR" dirty="0" smtClean="0"/>
              <a:t> explicatif pour les élèves, un soir de janvier</a:t>
            </a:r>
            <a:endParaRPr lang="fr-FR" dirty="0"/>
          </a:p>
          <a:p>
            <a:pPr marL="228600" lvl="1" indent="0">
              <a:buNone/>
            </a:pPr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70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</a:t>
            </a:r>
            <a:r>
              <a:rPr lang="fr-FR" b="1" dirty="0" smtClean="0"/>
              <a:t>L’expo </a:t>
            </a:r>
            <a:r>
              <a:rPr lang="fr-FR" b="1" dirty="0" err="1" smtClean="0"/>
              <a:t>Bibli</a:t>
            </a:r>
            <a:r>
              <a:rPr lang="fr-FR" b="1" dirty="0" smtClean="0"/>
              <a:t> ECL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07719" y="1963553"/>
            <a:ext cx="9784080" cy="4206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smtClean="0"/>
              <a:t>Des activités ponctuelles :</a:t>
            </a:r>
            <a:endParaRPr lang="fr-FR" dirty="0"/>
          </a:p>
          <a:p>
            <a:r>
              <a:rPr lang="fr-FR" dirty="0" smtClean="0"/>
              <a:t>Un Jeudi aprèm de janvier : Un micro </a:t>
            </a:r>
            <a:r>
              <a:rPr lang="fr-FR" dirty="0" err="1" smtClean="0"/>
              <a:t>cours+application</a:t>
            </a:r>
            <a:r>
              <a:rPr lang="fr-FR" dirty="0" smtClean="0"/>
              <a:t> sur un truc fait à l’EPSA</a:t>
            </a:r>
          </a:p>
          <a:p>
            <a:pPr lvl="1"/>
            <a:r>
              <a:rPr lang="fr-FR" dirty="0" smtClean="0"/>
              <a:t>Dans une salle a coté de la bibliothèque</a:t>
            </a:r>
          </a:p>
          <a:p>
            <a:pPr lvl="1"/>
            <a:r>
              <a:rPr lang="fr-FR" dirty="0" smtClean="0"/>
              <a:t>Avec une réalisation pratique a effectuer</a:t>
            </a:r>
          </a:p>
          <a:p>
            <a:pPr lvl="1"/>
            <a:r>
              <a:rPr lang="fr-FR" dirty="0" smtClean="0"/>
              <a:t>Récompensée comme un mini concours, avec des lots payés par la </a:t>
            </a:r>
            <a:r>
              <a:rPr lang="fr-FR" dirty="0" err="1" smtClean="0"/>
              <a:t>bibli</a:t>
            </a:r>
            <a:endParaRPr lang="fr-FR" dirty="0" smtClean="0"/>
          </a:p>
          <a:p>
            <a:pPr lvl="1"/>
            <a:r>
              <a:rPr lang="fr-FR" dirty="0" smtClean="0"/>
              <a:t>Organisation confiée à deux 0As</a:t>
            </a:r>
          </a:p>
          <a:p>
            <a:r>
              <a:rPr lang="fr-FR" dirty="0" smtClean="0"/>
              <a:t>Une conférence validée UE Pro, avec 3 anciens </a:t>
            </a:r>
            <a:r>
              <a:rPr lang="fr-FR" dirty="0" err="1" smtClean="0"/>
              <a:t>EPSAMen</a:t>
            </a:r>
            <a:r>
              <a:rPr lang="fr-FR" dirty="0" smtClean="0"/>
              <a:t> :</a:t>
            </a:r>
          </a:p>
          <a:p>
            <a:pPr lvl="1"/>
            <a:r>
              <a:rPr lang="fr-FR" dirty="0" smtClean="0"/>
              <a:t>Romain GUEROUT, Laurent BAUVIR et Simon CHARAUDEAU</a:t>
            </a:r>
          </a:p>
          <a:p>
            <a:pPr lvl="1"/>
            <a:r>
              <a:rPr lang="fr-FR" dirty="0" smtClean="0"/>
              <a:t>Thème encore à finaliser</a:t>
            </a:r>
          </a:p>
          <a:p>
            <a:pPr lvl="1"/>
            <a:r>
              <a:rPr lang="fr-FR" dirty="0" smtClean="0"/>
              <a:t>Le 9/01 ou le 16/01 (le deuxième est plus probable)</a:t>
            </a:r>
            <a:endParaRPr lang="fr-FR" dirty="0"/>
          </a:p>
          <a:p>
            <a:pPr marL="228600" lvl="1" indent="0">
              <a:buNone/>
            </a:pPr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58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 smtClean="0"/>
              <a:t>Nouvelles demandes de F. </a:t>
            </a:r>
            <a:r>
              <a:rPr lang="fr-FR" dirty="0" err="1" smtClean="0"/>
              <a:t>Debouck</a:t>
            </a:r>
            <a:r>
              <a:rPr lang="fr-FR" dirty="0" smtClean="0"/>
              <a:t> pour la saison 2019 &amp; les saisons a venir :</a:t>
            </a:r>
          </a:p>
          <a:p>
            <a:r>
              <a:rPr lang="fr-FR" dirty="0" smtClean="0"/>
              <a:t>L’EPSA aura comme budget l’argent qu’elle rapporte, ni plus ni moins</a:t>
            </a:r>
          </a:p>
          <a:p>
            <a:r>
              <a:rPr lang="fr-FR" dirty="0" smtClean="0"/>
              <a:t>Volonté annoncée de rendre l’écurie moins dépendante de la TA</a:t>
            </a:r>
          </a:p>
          <a:p>
            <a:r>
              <a:rPr lang="fr-FR" dirty="0" smtClean="0"/>
              <a:t>Contrôle financier plus rigoureux pour justifier les demandes annuelles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Objectifs du Bureau 2019 :</a:t>
            </a:r>
          </a:p>
          <a:p>
            <a:r>
              <a:rPr lang="fr-FR" dirty="0" smtClean="0"/>
              <a:t>Fiabiliser la communication avec les sponsors…. Newsletter ? Site web ?</a:t>
            </a:r>
          </a:p>
          <a:p>
            <a:r>
              <a:rPr lang="fr-FR" dirty="0" smtClean="0"/>
              <a:t>Augmenter le budget de l’écurie, baisser la part de TA </a:t>
            </a:r>
          </a:p>
          <a:p>
            <a:r>
              <a:rPr lang="fr-FR" dirty="0" smtClean="0"/>
              <a:t>Diminuer la part relative de TOTAL dans le financement de l’écurie</a:t>
            </a:r>
          </a:p>
          <a:p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1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À bandes">
  <a:themeElements>
    <a:clrScheme name="À bandes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À bande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À bande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 de couleurs]]</Template>
  <TotalTime>199</TotalTime>
  <Words>421</Words>
  <Application>Microsoft Office PowerPoint</Application>
  <PresentationFormat>Grand écran</PresentationFormat>
  <Paragraphs>79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Century Gothic</vt:lpstr>
      <vt:lpstr>Corbel</vt:lpstr>
      <vt:lpstr>Wingdings</vt:lpstr>
      <vt:lpstr>À bandes</vt:lpstr>
      <vt:lpstr>Présentation PowerPoint</vt:lpstr>
      <vt:lpstr>Point sur l’avancée des mEP</vt:lpstr>
      <vt:lpstr>contrôle des pièces</vt:lpstr>
      <vt:lpstr>Se préparer au design</vt:lpstr>
      <vt:lpstr>Point sur LE PLANNING ASSOCIATIF</vt:lpstr>
      <vt:lpstr>Point sur LE PLANNING ASSOCIATIF</vt:lpstr>
      <vt:lpstr>Point sur L’expo Bibli ECL</vt:lpstr>
      <vt:lpstr>Point sur L’expo Bibli ECL</vt:lpstr>
      <vt:lpstr>Point SUR LE SPONSORING ET DEMARCHAGE</vt:lpstr>
      <vt:lpstr>Point SUR LE SPONSORING ET DEMARCHAGE</vt:lpstr>
      <vt:lpstr>Point SUR LE SPONSORING ET DEMARCHAGE</vt:lpstr>
      <vt:lpstr>Pour le top projet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Paco TANCHON</cp:lastModifiedBy>
  <cp:revision>26</cp:revision>
  <dcterms:created xsi:type="dcterms:W3CDTF">2018-11-26T19:20:27Z</dcterms:created>
  <dcterms:modified xsi:type="dcterms:W3CDTF">2018-12-11T08:34:12Z</dcterms:modified>
</cp:coreProperties>
</file>

<file path=docProps/thumbnail.jpeg>
</file>